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72" r:id="rId2"/>
  </p:sldMasterIdLst>
  <p:notesMasterIdLst>
    <p:notesMasterId r:id="rId18"/>
  </p:notesMasterIdLst>
  <p:sldIdLst>
    <p:sldId id="262" r:id="rId3"/>
    <p:sldId id="260" r:id="rId4"/>
    <p:sldId id="261" r:id="rId5"/>
    <p:sldId id="279" r:id="rId6"/>
    <p:sldId id="263" r:id="rId7"/>
    <p:sldId id="264" r:id="rId8"/>
    <p:sldId id="265" r:id="rId9"/>
    <p:sldId id="269" r:id="rId10"/>
    <p:sldId id="272" r:id="rId11"/>
    <p:sldId id="273" r:id="rId12"/>
    <p:sldId id="274" r:id="rId13"/>
    <p:sldId id="275" r:id="rId14"/>
    <p:sldId id="276" r:id="rId15"/>
    <p:sldId id="277" r:id="rId16"/>
    <p:sldId id="27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A0"/>
    <a:srgbClr val="0546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42" autoAdjust="0"/>
  </p:normalViewPr>
  <p:slideViewPr>
    <p:cSldViewPr snapToGrid="0">
      <p:cViewPr varScale="1">
        <p:scale>
          <a:sx n="80" d="100"/>
          <a:sy n="80" d="100"/>
        </p:scale>
        <p:origin x="21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08D146-38B2-4180-B33C-5E94CE10C9A9}" type="datetimeFigureOut">
              <a:rPr kumimoji="1" lang="ja-JP" altLang="en-US" smtClean="0"/>
              <a:t>2022/4/11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BD239-F94C-4B19-81B1-88025373685A}" type="slidenum">
              <a:rPr kumimoji="1" lang="ja-JP" altLang="en-US" smtClean="0"/>
              <a:t>‹#›</a:t>
            </a:fld>
            <a:endParaRPr kumimoji="1" lang="ja-JP" altLang="en-US"/>
          </a:p>
        </p:txBody>
      </p:sp>
    </p:spTree>
    <p:extLst>
      <p:ext uri="{BB962C8B-B14F-4D97-AF65-F5344CB8AC3E}">
        <p14:creationId xmlns:p14="http://schemas.microsoft.com/office/powerpoint/2010/main" val="164792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E10505-6D5A-4220-82E8-8759F98A9A9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6ABB685-6078-4DE1-8068-B5BC2B1F6BC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F6999A6-65DF-43E2-925C-A6177B060C8A}"/>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8AD22DFE-2EBC-43AC-A90E-BB693E41392A}"/>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C0F9A3-3D69-4F1A-904A-0E7AB8B73A97}"/>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180044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37994D-B119-4C7C-B433-648A0D9F9FE9}"/>
              </a:ext>
            </a:extLst>
          </p:cNvPr>
          <p:cNvSpPr>
            <a:spLocks noGrp="1"/>
          </p:cNvSpPr>
          <p:nvPr>
            <p:ph type="title"/>
          </p:nvPr>
        </p:nvSpPr>
        <p:spPr>
          <a:xfrm>
            <a:off x="-1712329" y="4617571"/>
            <a:ext cx="7886700" cy="1341438"/>
          </a:xfrm>
          <a:prstGeom prst="rect">
            <a:avLst/>
          </a:prstGeom>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CF222D2-1ABD-431E-8DA3-4A1097E342D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D74EE4-1140-49E0-818A-56DD683F8E3D}"/>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82AD58D4-C028-49A8-919E-A348A5C6274B}"/>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ECEA71-1270-4AE3-9758-C24EF677BFC5}"/>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2822224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464E6A5-D76F-4549-96FE-C48FD8FF009B}"/>
              </a:ext>
            </a:extLst>
          </p:cNvPr>
          <p:cNvSpPr>
            <a:spLocks noGrp="1"/>
          </p:cNvSpPr>
          <p:nvPr>
            <p:ph type="title" orient="vert"/>
          </p:nvPr>
        </p:nvSpPr>
        <p:spPr>
          <a:xfrm>
            <a:off x="6543675" y="365125"/>
            <a:ext cx="1971675" cy="5811838"/>
          </a:xfrm>
          <a:prstGeom prst="rect">
            <a:avLst/>
          </a:prstGeo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A93676-077A-4EF1-8228-9A9F6F2A28F5}"/>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71DA1E-D6B0-436C-A267-690B7F417E54}"/>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E83846DB-E9F4-4E6D-AB74-099A7DEA9334}"/>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AD63B90-6BDB-4586-B7A9-A61F1BFE28D3}"/>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43770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B164F1-AC7F-4C8B-AB91-E08C4EC98F71}"/>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815241E-9B7C-49B6-B3B0-F4B949FA73C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8F526AC-0AD8-4842-905E-DFFFC6DB47BB}"/>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174A297B-C934-4F72-B8E5-466397AE33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75A20C-6687-4C83-A268-936DB9979D1D}"/>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583237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86352-EB28-406D-B5D3-8B8029445B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7503A16-7295-4609-AB47-064A4F6F6FE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345011-1D56-4D92-9D9B-CEEEE285865B}"/>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72D111B3-6234-4B4D-A4D3-0DE61D36292D}"/>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65829F5A-2726-4467-896B-4D8C73D076ED}"/>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32191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5CAFB7-C137-4821-8269-0DDB5D41E45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EEBE037-1728-42F1-A60F-9F5F4D3147D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8CAB09A-1F90-4BF2-A7FD-EE811A7196BB}"/>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5F227204-EB31-43C0-B83B-4C1B8BA043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8C1822-A8E1-4481-BC2E-BF1CA5EE45E0}"/>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4013216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79A671-1467-40C4-81C7-ADE2D6C370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A89FA7-A85A-45FE-B125-8B82092620DA}"/>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7689611-9AE3-4AA6-9809-4E0B60854A38}"/>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1872F09-0755-48F5-98A7-B79C44CE6371}"/>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9E7B6CC7-6B51-4722-83FF-2485578404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34E3BB-A854-4FD4-9734-CB5BEAB3E275}"/>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46581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D67272-0796-49ED-9AF3-747FFDF96DC1}"/>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6A5968-F5AD-4E24-A0B5-1915D6B8717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2FCC592-A408-407B-8EA2-B5DEC074F13A}"/>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200FBE5-855E-4FC1-AD7A-BF3E9328558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F295EEC-2116-4CAB-968B-733DB0F8769E}"/>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07CD0A3-1901-45F5-BE27-95DDE34D0548}"/>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8" name="フッター プレースホルダー 7">
            <a:extLst>
              <a:ext uri="{FF2B5EF4-FFF2-40B4-BE49-F238E27FC236}">
                <a16:creationId xmlns:a16="http://schemas.microsoft.com/office/drawing/2014/main" id="{FBA4CF66-B2F8-48DB-B276-4F6BA95FD57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805487-9211-47DD-A826-E5FAA3477845}"/>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276550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D44B03-D06D-40B8-9623-AF7655216F2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1864272-9965-4E67-A4CF-172E3EE15EA9}"/>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4" name="フッター プレースホルダー 3">
            <a:extLst>
              <a:ext uri="{FF2B5EF4-FFF2-40B4-BE49-F238E27FC236}">
                <a16:creationId xmlns:a16="http://schemas.microsoft.com/office/drawing/2014/main" id="{954168FA-99E1-4E0F-83BC-D8AE1E07BA8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EAE6E32-F2A7-4D97-B083-53AE56347886}"/>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529728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6B11C7B-C6D0-4309-8629-FF15D151AFAF}"/>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3" name="フッター プレースホルダー 2">
            <a:extLst>
              <a:ext uri="{FF2B5EF4-FFF2-40B4-BE49-F238E27FC236}">
                <a16:creationId xmlns:a16="http://schemas.microsoft.com/office/drawing/2014/main" id="{3A1976E4-6CB3-4829-82A9-E188AF090F8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B0A5F2-FACF-4A56-B051-03F7ABA5F90C}"/>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392382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C37B93-DABF-4981-9CD5-1CBA4E9AF157}"/>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DC7F4D-C774-4454-A31F-1D7DCF48D54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1B4C8A-7907-40E2-821B-A736F6AF2E2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73762C4-1D5D-41C3-B768-77D5DC60FD47}"/>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7091AA93-260C-4449-9E43-BF7A69D2B1E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F082B9-307E-4D60-B7BC-A305544EF896}"/>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1366307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F605874-1931-47A8-9289-B6FCB46E55D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528096B-788E-4348-BA76-27E796437506}"/>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2C6558DD-A95F-450E-8A9B-5E4563C67B6B}"/>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856766-7421-4FEC-B658-67DB2C6E4B6C}"/>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pic>
        <p:nvPicPr>
          <p:cNvPr id="9" name="Picture 2" descr="一般社団法人 日本ケアマネジメント学会">
            <a:extLst>
              <a:ext uri="{FF2B5EF4-FFF2-40B4-BE49-F238E27FC236}">
                <a16:creationId xmlns:a16="http://schemas.microsoft.com/office/drawing/2014/main" id="{95EF16B4-EFFA-446B-8706-EC2C76140DA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831300" y="1529156"/>
            <a:ext cx="7589833" cy="1267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8563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A783D1-DF19-4D80-98D6-7591D98D830F}"/>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93AE619-BFCD-4891-8CA6-6BD70D5E565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6AD6E88-E359-4123-969E-EF580480AB7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273EC2-4E22-42EE-A318-865CD77234EA}"/>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CDF44A66-07D8-4649-937F-08497143D62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9D8201-43BF-40F1-AD98-BF8B4B133DDB}"/>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775869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B9E5EA-D6F2-40B4-9C3A-2CC5968CCBB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B993F9-9551-4519-B35C-3EB86F4954C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03BA65-FF37-483D-8A35-0B6172228CF9}"/>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74ED8DF3-0AA8-4B82-AAF5-744724B04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CE37A8-F3C4-42BF-9C2B-7C8D03F568E8}"/>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36120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0128619-788B-4BEB-96C2-596DFBB3706A}"/>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660CECD-D847-4BDC-8A32-A5B2310B138B}"/>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00117D-311D-4D27-AE61-C3D6FC30483F}"/>
              </a:ext>
            </a:extLst>
          </p:cNvPr>
          <p:cNvSpPr>
            <a:spLocks noGrp="1"/>
          </p:cNvSpPr>
          <p:nvPr>
            <p:ph type="dt" sz="half" idx="10"/>
          </p:nvPr>
        </p:nvSpPr>
        <p:spPr/>
        <p:txBody>
          <a:body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1A2DA8C3-296C-43FB-983E-D4984A356A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9BA682-F1AB-42C6-9792-231BBB77CD86}"/>
              </a:ext>
            </a:extLst>
          </p:cNvPr>
          <p:cNvSpPr>
            <a:spLocks noGrp="1"/>
          </p:cNvSpPr>
          <p:nvPr>
            <p:ph type="sldNum" sz="quarter" idx="12"/>
          </p:nvPr>
        </p:nvSpPr>
        <p:spPr/>
        <p:txBody>
          <a:bodyPr/>
          <a:lstStyle/>
          <a:p>
            <a:fld id="{3B81A3DD-60E4-4AB4-9B14-47FBB6E8C2F7}" type="slidenum">
              <a:rPr kumimoji="1" lang="ja-JP" altLang="en-US" smtClean="0"/>
              <a:t>‹#›</a:t>
            </a:fld>
            <a:endParaRPr kumimoji="1" lang="ja-JP" altLang="en-US"/>
          </a:p>
        </p:txBody>
      </p:sp>
    </p:spTree>
    <p:extLst>
      <p:ext uri="{BB962C8B-B14F-4D97-AF65-F5344CB8AC3E}">
        <p14:creationId xmlns:p14="http://schemas.microsoft.com/office/powerpoint/2010/main" val="33337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178300-35D6-4F0A-93BC-C0F736BC004D}"/>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5B01F1-3C97-4468-A94D-A732900A731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1B1111-1906-4E27-A7D1-4681F6C88D6B}"/>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EA8A5F9D-4B49-4F75-83B6-3BE20E828AF3}"/>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E277E1-6B94-4137-BEB8-364AAA55A073}"/>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177506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1E4050-0AE9-4A09-8CF7-4C6FB29FF440}"/>
              </a:ext>
            </a:extLst>
          </p:cNvPr>
          <p:cNvSpPr>
            <a:spLocks noGrp="1"/>
          </p:cNvSpPr>
          <p:nvPr>
            <p:ph type="title"/>
          </p:nvPr>
        </p:nvSpPr>
        <p:spPr>
          <a:xfrm>
            <a:off x="-1712329" y="4617571"/>
            <a:ext cx="7886700" cy="1341438"/>
          </a:xfrm>
          <a:prstGeom prst="rect">
            <a:avLst/>
          </a:prstGeo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E2A0A5E-32D9-4122-B80E-B9B606E72BDB}"/>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DFD6C17-A136-43EB-8C83-F15AE3AB9B6A}"/>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0825445-F9A6-4AC4-AECA-C1C3D0B9C039}"/>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3D7B4581-330F-41CF-8C62-E775F7058109}"/>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47D319-F13B-4F47-A625-3BACADE4D36B}"/>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271785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C8D021-6814-4482-87A6-A44B251EE36C}"/>
              </a:ext>
            </a:extLst>
          </p:cNvPr>
          <p:cNvSpPr>
            <a:spLocks noGrp="1"/>
          </p:cNvSpPr>
          <p:nvPr>
            <p:ph type="title"/>
          </p:nvPr>
        </p:nvSpPr>
        <p:spPr>
          <a:xfrm>
            <a:off x="630238" y="365125"/>
            <a:ext cx="7886700" cy="1325563"/>
          </a:xfrm>
          <a:prstGeom prst="rect">
            <a:avLst/>
          </a:prstGeo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C5B332-96B5-468B-BC7B-A53C47E8A9A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7EDF00-B740-44C3-AF23-9DA3FCBF531C}"/>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5080E08-0C1A-4C73-A7A8-56E0F71D2F3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0C16ABE-5844-410A-8C8D-18746496AFCA}"/>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BC2342F-B9D0-43C2-9503-B02D268F5B3E}"/>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8" name="フッター プレースホルダー 7">
            <a:extLst>
              <a:ext uri="{FF2B5EF4-FFF2-40B4-BE49-F238E27FC236}">
                <a16:creationId xmlns:a16="http://schemas.microsoft.com/office/drawing/2014/main" id="{E11E7A5E-89F1-436C-A432-BBC75F7D505C}"/>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60746BC-7B78-4D2E-8631-95A0F6DE77EB}"/>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343704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58A7ED-DBDE-41C4-9A66-E4BA6EEB8813}"/>
              </a:ext>
            </a:extLst>
          </p:cNvPr>
          <p:cNvSpPr>
            <a:spLocks noGrp="1"/>
          </p:cNvSpPr>
          <p:nvPr>
            <p:ph type="title"/>
          </p:nvPr>
        </p:nvSpPr>
        <p:spPr>
          <a:xfrm>
            <a:off x="-1712329" y="4617571"/>
            <a:ext cx="7886700" cy="1341438"/>
          </a:xfrm>
          <a:prstGeom prst="rect">
            <a:avLst/>
          </a:prstGeo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ADA54FC-D763-4AD9-B5AC-B4150FA006B7}"/>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4" name="フッター プレースホルダー 3">
            <a:extLst>
              <a:ext uri="{FF2B5EF4-FFF2-40B4-BE49-F238E27FC236}">
                <a16:creationId xmlns:a16="http://schemas.microsoft.com/office/drawing/2014/main" id="{A37E8FCF-E4B5-4E53-8032-7A4EA0D08062}"/>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FB2B032-259B-4885-BE5F-1C6E8271250A}"/>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201053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B619CEB-B766-4EA9-A3E3-25A162173E97}"/>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3" name="フッター プレースホルダー 2">
            <a:extLst>
              <a:ext uri="{FF2B5EF4-FFF2-40B4-BE49-F238E27FC236}">
                <a16:creationId xmlns:a16="http://schemas.microsoft.com/office/drawing/2014/main" id="{99AF92C8-29BC-4A6B-A663-DB8D083C9F03}"/>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4B46EFB-E368-415A-B9C0-FB0BCB637692}"/>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379756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25792C-000F-4DAC-B029-C34AA95DCC5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F0FF9C-C6BA-4791-AFD8-3B7DDCA6331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EA3F1E3-2183-4244-BAB8-D2EBC5A61F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F017DA-8F7A-4387-B7CD-C9FDA7AD464F}"/>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C8A79ADC-0C1B-43B8-B77F-63DFA44D807A}"/>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F4BB8D-A669-4FDD-A075-1006489C5B06}"/>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281916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C27C3-E3EF-4C65-BE14-309130BC7BB8}"/>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1F54F3-704B-4C2D-99C8-3D144D03A99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ACCC238-82D3-4656-B6B0-4554216E1DF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D110C8-4F27-4B50-B148-53A750CF1251}"/>
              </a:ext>
            </a:extLst>
          </p:cNvPr>
          <p:cNvSpPr>
            <a:spLocks noGrp="1"/>
          </p:cNvSpPr>
          <p:nvPr>
            <p:ph type="dt" sz="half" idx="10"/>
          </p:nvPr>
        </p:nvSpPr>
        <p:spPr>
          <a:xfrm>
            <a:off x="628650" y="6356350"/>
            <a:ext cx="2057400" cy="365125"/>
          </a:xfrm>
          <a:prstGeom prst="rect">
            <a:avLst/>
          </a:prstGeom>
        </p:spPr>
        <p:txBody>
          <a:bodyPr/>
          <a:lstStyle/>
          <a:p>
            <a:fld id="{6343DDE7-BB2C-4896-A700-B96A310DF504}"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E474EA03-6034-4844-9CEA-F8E262677249}"/>
              </a:ext>
            </a:extLst>
          </p:cNvPr>
          <p:cNvSpPr>
            <a:spLocks noGrp="1"/>
          </p:cNvSpPr>
          <p:nvPr>
            <p:ph type="ftr" sz="quarter" idx="11"/>
          </p:nvPr>
        </p:nvSpPr>
        <p:spPr>
          <a:xfrm>
            <a:off x="3028950" y="6356350"/>
            <a:ext cx="3086100" cy="365125"/>
          </a:xfrm>
          <a:prstGeom prst="rect">
            <a:avLst/>
          </a:prstGeom>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856AB5-7C36-491C-AA3A-D9584A956DDF}"/>
              </a:ext>
            </a:extLst>
          </p:cNvPr>
          <p:cNvSpPr>
            <a:spLocks noGrp="1"/>
          </p:cNvSpPr>
          <p:nvPr>
            <p:ph type="sldNum" sz="quarter" idx="12"/>
          </p:nvPr>
        </p:nvSpPr>
        <p:spPr>
          <a:xfrm>
            <a:off x="6457950" y="6356350"/>
            <a:ext cx="2057400" cy="365125"/>
          </a:xfrm>
          <a:prstGeom prst="rect">
            <a:avLst/>
          </a:prstGeom>
        </p:spPr>
        <p:txBody>
          <a:bodyPr/>
          <a:lstStyle/>
          <a:p>
            <a:fld id="{76098D68-8488-41DC-8568-8E15880686C0}" type="slidenum">
              <a:rPr kumimoji="1" lang="ja-JP" altLang="en-US" smtClean="0"/>
              <a:t>‹#›</a:t>
            </a:fld>
            <a:endParaRPr kumimoji="1" lang="ja-JP" altLang="en-US"/>
          </a:p>
        </p:txBody>
      </p:sp>
    </p:spTree>
    <p:extLst>
      <p:ext uri="{BB962C8B-B14F-4D97-AF65-F5344CB8AC3E}">
        <p14:creationId xmlns:p14="http://schemas.microsoft.com/office/powerpoint/2010/main" val="1669743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B87BEBA-3D13-4EFD-B559-52B5543FA3DD}"/>
              </a:ext>
            </a:extLst>
          </p:cNvPr>
          <p:cNvSpPr>
            <a:spLocks noGrp="1"/>
          </p:cNvSpPr>
          <p:nvPr>
            <p:ph type="body" idx="1"/>
          </p:nvPr>
        </p:nvSpPr>
        <p:spPr>
          <a:xfrm>
            <a:off x="581400" y="3239132"/>
            <a:ext cx="7933950" cy="278066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0" name="テキスト ボックス 9">
            <a:extLst>
              <a:ext uri="{FF2B5EF4-FFF2-40B4-BE49-F238E27FC236}">
                <a16:creationId xmlns:a16="http://schemas.microsoft.com/office/drawing/2014/main" id="{D1388F7D-D785-40DD-9D3F-D20FF6894BDB}"/>
              </a:ext>
            </a:extLst>
          </p:cNvPr>
          <p:cNvSpPr txBox="1"/>
          <p:nvPr userDrawn="1"/>
        </p:nvSpPr>
        <p:spPr>
          <a:xfrm>
            <a:off x="-12750125" y="2541186"/>
            <a:ext cx="3571361" cy="8863965"/>
          </a:xfrm>
          <a:prstGeom prst="rect">
            <a:avLst/>
          </a:prstGeom>
          <a:noFill/>
        </p:spPr>
        <p:txBody>
          <a:bodyPr wrap="square" rtlCol="0">
            <a:spAutoFit/>
          </a:bodyPr>
          <a:lstStyle/>
          <a:p>
            <a:pPr algn="l"/>
            <a:r>
              <a:rPr kumimoji="1" lang="ja-JP" altLang="en-US" sz="7200" dirty="0">
                <a:solidFill>
                  <a:schemeClr val="bg1"/>
                </a:solidFill>
                <a:latin typeface="ＤＦＰ平成ゴシック体W7" panose="020B0700000000000000" pitchFamily="50" charset="-128"/>
                <a:ea typeface="ＤＦＰ平成ゴシック体W7" panose="020B0700000000000000" pitchFamily="50" charset="-128"/>
              </a:rPr>
              <a:t>日本ケアマネジメント学会第</a:t>
            </a:r>
            <a:r>
              <a:rPr kumimoji="1" lang="en-US" altLang="ja-JP" sz="7200" dirty="0">
                <a:solidFill>
                  <a:schemeClr val="bg1"/>
                </a:solidFill>
                <a:latin typeface="ＤＦＰ平成ゴシック体W7" panose="020B0700000000000000" pitchFamily="50" charset="-128"/>
                <a:ea typeface="ＤＦＰ平成ゴシック体W7" panose="020B0700000000000000" pitchFamily="50" charset="-128"/>
              </a:rPr>
              <a:t>20</a:t>
            </a:r>
            <a:r>
              <a:rPr kumimoji="1" lang="ja-JP" altLang="en-US" sz="7200" dirty="0">
                <a:solidFill>
                  <a:schemeClr val="bg1"/>
                </a:solidFill>
                <a:latin typeface="ＤＦＰ平成ゴシック体W7" panose="020B0700000000000000" pitchFamily="50" charset="-128"/>
                <a:ea typeface="ＤＦＰ平成ゴシック体W7" panose="020B0700000000000000" pitchFamily="50" charset="-128"/>
              </a:rPr>
              <a:t>回研究大会</a:t>
            </a:r>
            <a:endParaRPr kumimoji="1" lang="en-US" altLang="ja-JP" sz="7200" dirty="0">
              <a:solidFill>
                <a:schemeClr val="bg1"/>
              </a:solidFill>
              <a:latin typeface="ＤＦＰ平成ゴシック体W7" panose="020B0700000000000000" pitchFamily="50" charset="-128"/>
              <a:ea typeface="ＤＦＰ平成ゴシック体W7" panose="020B0700000000000000" pitchFamily="50" charset="-128"/>
            </a:endParaRPr>
          </a:p>
          <a:p>
            <a:pPr algn="l"/>
            <a:endParaRPr kumimoji="1" lang="en-US" altLang="ja-JP" sz="6600" dirty="0">
              <a:solidFill>
                <a:schemeClr val="bg1"/>
              </a:solidFill>
              <a:latin typeface="ＤＦＰ平成ゴシック体W9" panose="020B0900000000000000" pitchFamily="50" charset="-128"/>
              <a:ea typeface="ＤＦＰ平成ゴシック体W9" panose="020B0900000000000000" pitchFamily="50" charset="-128"/>
            </a:endParaRPr>
          </a:p>
        </p:txBody>
      </p:sp>
      <p:sp>
        <p:nvSpPr>
          <p:cNvPr id="11" name="テキスト ボックス 10">
            <a:extLst>
              <a:ext uri="{FF2B5EF4-FFF2-40B4-BE49-F238E27FC236}">
                <a16:creationId xmlns:a16="http://schemas.microsoft.com/office/drawing/2014/main" id="{13D9C9F4-0D19-45DB-BE3E-31824F9B7E7E}"/>
              </a:ext>
            </a:extLst>
          </p:cNvPr>
          <p:cNvSpPr txBox="1"/>
          <p:nvPr userDrawn="1"/>
        </p:nvSpPr>
        <p:spPr>
          <a:xfrm>
            <a:off x="-21753501" y="6314136"/>
            <a:ext cx="1536941" cy="116647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600" dirty="0">
                <a:solidFill>
                  <a:schemeClr val="bg1"/>
                </a:solidFill>
                <a:latin typeface="ＤＦＰ平成ゴシック体W9" panose="020B0900000000000000" pitchFamily="50" charset="-128"/>
                <a:ea typeface="ＤＦＰ平成ゴシック体W9" panose="020B0900000000000000" pitchFamily="50" charset="-128"/>
              </a:rPr>
              <a:t>ポスター発表　　</a:t>
            </a:r>
            <a:endParaRPr kumimoji="1" lang="en-US" altLang="ja-JP" sz="7200" dirty="0">
              <a:solidFill>
                <a:schemeClr val="bg1"/>
              </a:solidFill>
              <a:latin typeface="ＤＦＰ平成ゴシック体W9" panose="020B0900000000000000" pitchFamily="50" charset="-128"/>
              <a:ea typeface="ＤＦＰ平成ゴシック体W9" panose="020B0900000000000000" pitchFamily="50" charset="-128"/>
            </a:endParaRPr>
          </a:p>
          <a:p>
            <a:endParaRPr kumimoji="1" lang="en-US" altLang="ja-JP" sz="9600" dirty="0">
              <a:solidFill>
                <a:schemeClr val="bg1"/>
              </a:solidFill>
              <a:latin typeface="ＤＦＰ平成ゴシック体W9" panose="020B0900000000000000" pitchFamily="50" charset="-128"/>
              <a:ea typeface="ＤＦＰ平成ゴシック体W9" panose="020B0900000000000000" pitchFamily="50" charset="-128"/>
            </a:endParaRPr>
          </a:p>
          <a:p>
            <a:endParaRPr kumimoji="1" lang="ja-JP" altLang="en-US" sz="8000" dirty="0"/>
          </a:p>
        </p:txBody>
      </p:sp>
      <p:sp>
        <p:nvSpPr>
          <p:cNvPr id="13" name="テキスト ボックス 12">
            <a:extLst>
              <a:ext uri="{FF2B5EF4-FFF2-40B4-BE49-F238E27FC236}">
                <a16:creationId xmlns:a16="http://schemas.microsoft.com/office/drawing/2014/main" id="{AC9A4FF6-96F3-4C30-BEB4-46E5B48CD96C}"/>
              </a:ext>
            </a:extLst>
          </p:cNvPr>
          <p:cNvSpPr txBox="1"/>
          <p:nvPr userDrawn="1"/>
        </p:nvSpPr>
        <p:spPr>
          <a:xfrm>
            <a:off x="5402325" y="602012"/>
            <a:ext cx="3134582" cy="707886"/>
          </a:xfrm>
          <a:prstGeom prst="rect">
            <a:avLst/>
          </a:prstGeom>
          <a:noFill/>
        </p:spPr>
        <p:txBody>
          <a:bodyPr wrap="square" rtlCol="0">
            <a:spAutoFit/>
          </a:bodyPr>
          <a:lstStyle/>
          <a:p>
            <a:r>
              <a:rPr kumimoji="1" lang="en-US" altLang="ja-JP" sz="4000" dirty="0">
                <a:solidFill>
                  <a:srgbClr val="1845A0"/>
                </a:solidFill>
                <a:latin typeface="ＤＦＧ平成ゴシック体W7" panose="020B0700000000000000" pitchFamily="50" charset="-128"/>
                <a:ea typeface="ＤＦＧ平成ゴシック体W7" panose="020B0700000000000000" pitchFamily="50" charset="-128"/>
              </a:rPr>
              <a:t>WEB</a:t>
            </a:r>
            <a:r>
              <a:rPr kumimoji="1" lang="ja-JP" altLang="en-US" sz="4000" dirty="0">
                <a:solidFill>
                  <a:srgbClr val="1845A0"/>
                </a:solidFill>
                <a:latin typeface="ＤＦＧ平成ゴシック体W7" panose="020B0700000000000000" pitchFamily="50" charset="-128"/>
                <a:ea typeface="ＤＦＧ平成ゴシック体W7" panose="020B0700000000000000" pitchFamily="50" charset="-128"/>
              </a:rPr>
              <a:t>発表</a:t>
            </a:r>
          </a:p>
        </p:txBody>
      </p:sp>
      <p:sp>
        <p:nvSpPr>
          <p:cNvPr id="14" name="テキスト ボックス 13">
            <a:extLst>
              <a:ext uri="{FF2B5EF4-FFF2-40B4-BE49-F238E27FC236}">
                <a16:creationId xmlns:a16="http://schemas.microsoft.com/office/drawing/2014/main" id="{E0CFCA8C-17B5-4403-ABCA-2D75FD79A86F}"/>
              </a:ext>
            </a:extLst>
          </p:cNvPr>
          <p:cNvSpPr txBox="1"/>
          <p:nvPr userDrawn="1"/>
        </p:nvSpPr>
        <p:spPr>
          <a:xfrm>
            <a:off x="484918" y="1189627"/>
            <a:ext cx="2851150" cy="400110"/>
          </a:xfrm>
          <a:prstGeom prst="rect">
            <a:avLst/>
          </a:prstGeom>
          <a:noFill/>
          <a:ln>
            <a:solidFill>
              <a:schemeClr val="bg1"/>
            </a:solidFill>
          </a:ln>
        </p:spPr>
        <p:txBody>
          <a:bodyPr wrap="square" rtlCol="0">
            <a:spAutoFit/>
          </a:bodyPr>
          <a:lstStyle/>
          <a:p>
            <a:r>
              <a:rPr kumimoji="1" lang="en-US" altLang="ja-JP" sz="2000" dirty="0">
                <a:solidFill>
                  <a:srgbClr val="1845A0"/>
                </a:solidFill>
                <a:latin typeface="ＤＦＧ平成ゴシック体W7" panose="020B0700000000000000" pitchFamily="50" charset="-128"/>
                <a:ea typeface="ＤＦＧ平成ゴシック体W7" panose="020B0700000000000000" pitchFamily="50" charset="-128"/>
              </a:rPr>
              <a:t>2022.06.18-09.30</a:t>
            </a:r>
            <a:endParaRPr kumimoji="1" lang="ja-JP" altLang="en-US" sz="2000" dirty="0">
              <a:solidFill>
                <a:srgbClr val="1845A0"/>
              </a:solidFill>
              <a:latin typeface="ＤＦＧ平成ゴシック体W7" panose="020B0700000000000000" pitchFamily="50" charset="-128"/>
              <a:ea typeface="ＤＦＧ平成ゴシック体W7" panose="020B0700000000000000" pitchFamily="50" charset="-128"/>
            </a:endParaRPr>
          </a:p>
        </p:txBody>
      </p:sp>
      <p:sp>
        <p:nvSpPr>
          <p:cNvPr id="15" name="テキスト ボックス 14">
            <a:extLst>
              <a:ext uri="{FF2B5EF4-FFF2-40B4-BE49-F238E27FC236}">
                <a16:creationId xmlns:a16="http://schemas.microsoft.com/office/drawing/2014/main" id="{38114173-E17B-469D-B6C0-3408AF137228}"/>
              </a:ext>
            </a:extLst>
          </p:cNvPr>
          <p:cNvSpPr txBox="1"/>
          <p:nvPr userDrawn="1"/>
        </p:nvSpPr>
        <p:spPr>
          <a:xfrm>
            <a:off x="483832" y="856307"/>
            <a:ext cx="4799368" cy="400110"/>
          </a:xfrm>
          <a:prstGeom prst="rect">
            <a:avLst/>
          </a:prstGeom>
          <a:noFill/>
          <a:ln>
            <a:solidFill>
              <a:schemeClr val="bg1"/>
            </a:solidFill>
          </a:ln>
        </p:spPr>
        <p:txBody>
          <a:bodyPr wrap="square" rtlCol="0">
            <a:spAutoFit/>
          </a:bodyPr>
          <a:lstStyle/>
          <a:p>
            <a:r>
              <a:rPr kumimoji="1" lang="ja-JP" altLang="en-US" sz="2000" dirty="0">
                <a:solidFill>
                  <a:srgbClr val="1845A0"/>
                </a:solidFill>
                <a:latin typeface="ＤＦＧ平成ゴシック体W7" panose="020B0700000000000000" pitchFamily="50" charset="-128"/>
                <a:ea typeface="ＤＦＧ平成ゴシック体W7" panose="020B0700000000000000" pitchFamily="50" charset="-128"/>
              </a:rPr>
              <a:t>第</a:t>
            </a:r>
            <a:r>
              <a:rPr kumimoji="1" lang="en-US" altLang="ja-JP" sz="2000" dirty="0">
                <a:solidFill>
                  <a:srgbClr val="1845A0"/>
                </a:solidFill>
                <a:latin typeface="ＤＦＧ平成ゴシック体W7" panose="020B0700000000000000" pitchFamily="50" charset="-128"/>
                <a:ea typeface="ＤＦＧ平成ゴシック体W7" panose="020B0700000000000000" pitchFamily="50" charset="-128"/>
              </a:rPr>
              <a:t>23</a:t>
            </a:r>
            <a:r>
              <a:rPr kumimoji="1" lang="ja-JP" altLang="en-US" sz="2000" dirty="0">
                <a:solidFill>
                  <a:srgbClr val="1845A0"/>
                </a:solidFill>
                <a:latin typeface="ＤＦＧ平成ゴシック体W7" panose="020B0700000000000000" pitchFamily="50" charset="-128"/>
                <a:ea typeface="ＤＦＧ平成ゴシック体W7" panose="020B0700000000000000" pitchFamily="50" charset="-128"/>
              </a:rPr>
              <a:t>回日本認知症ケア学会大会</a:t>
            </a:r>
          </a:p>
        </p:txBody>
      </p:sp>
      <p:sp>
        <p:nvSpPr>
          <p:cNvPr id="16" name="テキスト ボックス 15">
            <a:extLst>
              <a:ext uri="{FF2B5EF4-FFF2-40B4-BE49-F238E27FC236}">
                <a16:creationId xmlns:a16="http://schemas.microsoft.com/office/drawing/2014/main" id="{84102063-F854-4BC3-87EC-71C325754B3F}"/>
              </a:ext>
            </a:extLst>
          </p:cNvPr>
          <p:cNvSpPr txBox="1"/>
          <p:nvPr userDrawn="1"/>
        </p:nvSpPr>
        <p:spPr>
          <a:xfrm>
            <a:off x="581400" y="6150114"/>
            <a:ext cx="7933950" cy="707886"/>
          </a:xfrm>
          <a:prstGeom prst="rect">
            <a:avLst/>
          </a:prstGeom>
          <a:noFill/>
        </p:spPr>
        <p:txBody>
          <a:bodyPr wrap="square" rtlCol="0">
            <a:spAutoFit/>
          </a:bodyPr>
          <a:lstStyle/>
          <a:p>
            <a:pPr algn="just">
              <a:tabLst>
                <a:tab pos="2700020" algn="ctr"/>
                <a:tab pos="5400040" algn="r"/>
              </a:tabLst>
            </a:pP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著作権者：一般社団法人日本</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認知症ケア</a:t>
            </a: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学会</a:t>
            </a:r>
            <a:r>
              <a:rPr lang="ja-JP" altLang="en-US" sz="10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複製・頒布を禁じます</a:t>
            </a:r>
            <a:endPar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tabLst>
                <a:tab pos="2700020" algn="ctr"/>
                <a:tab pos="5400040" algn="r"/>
              </a:tabLst>
            </a:pP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本書の全部または一部を著作権法の定める範囲を超えて無断複製等すると，</a:t>
            </a:r>
            <a:r>
              <a:rPr lang="en-US"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rPr>
              <a:t>年以下の懲役または一千万円以下の罰金に処せられることがあります．</a:t>
            </a:r>
          </a:p>
          <a:p>
            <a:endParaRPr kumimoji="1" lang="ja-JP" altLang="en-US" sz="1000" dirty="0"/>
          </a:p>
        </p:txBody>
      </p:sp>
      <p:sp>
        <p:nvSpPr>
          <p:cNvPr id="17" name="正方形/長方形 16">
            <a:extLst>
              <a:ext uri="{FF2B5EF4-FFF2-40B4-BE49-F238E27FC236}">
                <a16:creationId xmlns:a16="http://schemas.microsoft.com/office/drawing/2014/main" id="{A311F295-59D9-4E0A-9F8B-9E7D71B42536}"/>
              </a:ext>
            </a:extLst>
          </p:cNvPr>
          <p:cNvSpPr/>
          <p:nvPr userDrawn="1"/>
        </p:nvSpPr>
        <p:spPr>
          <a:xfrm>
            <a:off x="581400" y="2237012"/>
            <a:ext cx="4701800" cy="845838"/>
          </a:xfrm>
          <a:prstGeom prst="rect">
            <a:avLst/>
          </a:prstGeom>
          <a:noFill/>
          <a:ln>
            <a:solidFill>
              <a:srgbClr val="1845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7CD29D6C-07CC-4390-A4D7-D12865474635}"/>
              </a:ext>
            </a:extLst>
          </p:cNvPr>
          <p:cNvSpPr txBox="1"/>
          <p:nvPr userDrawn="1"/>
        </p:nvSpPr>
        <p:spPr>
          <a:xfrm>
            <a:off x="581400" y="1828704"/>
            <a:ext cx="2851150" cy="338554"/>
          </a:xfrm>
          <a:prstGeom prst="rect">
            <a:avLst/>
          </a:prstGeom>
          <a:solidFill>
            <a:srgbClr val="1845A0"/>
          </a:solidFill>
          <a:ln>
            <a:solidFill>
              <a:srgbClr val="054659"/>
            </a:solidFill>
          </a:ln>
        </p:spPr>
        <p:txBody>
          <a:bodyPr wrap="square" rtlCol="0">
            <a:spAutoFit/>
          </a:bodyPr>
          <a:lstStyle/>
          <a:p>
            <a:pPr algn="ctr"/>
            <a:r>
              <a:rPr kumimoji="1" lang="ja-JP" altLang="en-US" sz="1600" dirty="0">
                <a:solidFill>
                  <a:schemeClr val="bg1"/>
                </a:solidFill>
                <a:latin typeface="ＤＦＧ平成ゴシック体W7" panose="020B0700000000000000" pitchFamily="50" charset="-128"/>
                <a:ea typeface="ＤＦＧ平成ゴシック体W7" panose="020B0700000000000000" pitchFamily="50" charset="-128"/>
              </a:rPr>
              <a:t>演題番号</a:t>
            </a:r>
          </a:p>
        </p:txBody>
      </p:sp>
      <p:pic>
        <p:nvPicPr>
          <p:cNvPr id="6" name="図 5">
            <a:extLst>
              <a:ext uri="{FF2B5EF4-FFF2-40B4-BE49-F238E27FC236}">
                <a16:creationId xmlns:a16="http://schemas.microsoft.com/office/drawing/2014/main" id="{24CFF288-C1E8-4785-91A1-65B2AA0A54CC}"/>
              </a:ext>
            </a:extLst>
          </p:cNvPr>
          <p:cNvPicPr>
            <a:picLocks noChangeAspect="1"/>
          </p:cNvPicPr>
          <p:nvPr userDrawn="1"/>
        </p:nvPicPr>
        <p:blipFill>
          <a:blip r:embed="rId13"/>
          <a:stretch>
            <a:fillRect/>
          </a:stretch>
        </p:blipFill>
        <p:spPr>
          <a:xfrm>
            <a:off x="7595427" y="264165"/>
            <a:ext cx="871240" cy="1054092"/>
          </a:xfrm>
          <a:prstGeom prst="rect">
            <a:avLst/>
          </a:prstGeom>
        </p:spPr>
      </p:pic>
    </p:spTree>
    <p:extLst>
      <p:ext uri="{BB962C8B-B14F-4D97-AF65-F5344CB8AC3E}">
        <p14:creationId xmlns:p14="http://schemas.microsoft.com/office/powerpoint/2010/main" val="10355379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2000" kern="1200">
          <a:solidFill>
            <a:schemeClr val="bg1"/>
          </a:solidFill>
          <a:latin typeface="ＤＦＧ平成ゴシック体W7" panose="020B0700000000000000" pitchFamily="50" charset="-128"/>
          <a:ea typeface="ＤＦＧ平成ゴシック体W7" panose="020B07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3115C6F-EA43-4986-A22E-B2314E0CDC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7A31A6-136E-4A7E-B93D-2C8D9B690F3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873D7C-BD70-4822-9D15-F15B6B2281B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2AF72-12CD-4B31-B48A-F4F820049B8B}"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CC2C01A5-E80F-4B85-836D-757607A01E0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00">
                <a:solidFill>
                  <a:schemeClr val="tx1">
                    <a:tint val="75000"/>
                  </a:schemeClr>
                </a:solidFill>
              </a:defRPr>
            </a:lvl1pPr>
          </a:lstStyle>
          <a:p>
            <a:r>
              <a:rPr kumimoji="1" lang="ja-JP" altLang="en-US" dirty="0"/>
              <a:t>日本ケアマネジメント学会第</a:t>
            </a:r>
            <a:r>
              <a:rPr kumimoji="1" lang="en-US" altLang="ja-JP" dirty="0"/>
              <a:t>20</a:t>
            </a:r>
            <a:r>
              <a:rPr kumimoji="1" lang="ja-JP" altLang="en-US" dirty="0"/>
              <a:t>回研究大会 ポスター発表</a:t>
            </a:r>
          </a:p>
          <a:p>
            <a:endParaRPr kumimoji="1" lang="ja-JP" altLang="en-US" dirty="0"/>
          </a:p>
        </p:txBody>
      </p:sp>
      <p:sp>
        <p:nvSpPr>
          <p:cNvPr id="6" name="スライド番号プレースホルダー 5">
            <a:extLst>
              <a:ext uri="{FF2B5EF4-FFF2-40B4-BE49-F238E27FC236}">
                <a16:creationId xmlns:a16="http://schemas.microsoft.com/office/drawing/2014/main" id="{60981800-80C0-49FA-82B5-9620315CD3E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1A3DD-60E4-4AB4-9B14-47FBB6E8C2F7}"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33EED53C-E0B3-4043-8CAD-50BE73F1D32F}"/>
              </a:ext>
            </a:extLst>
          </p:cNvPr>
          <p:cNvSpPr txBox="1"/>
          <p:nvPr userDrawn="1"/>
        </p:nvSpPr>
        <p:spPr>
          <a:xfrm>
            <a:off x="4231166" y="137982"/>
            <a:ext cx="4413250" cy="230832"/>
          </a:xfrm>
          <a:prstGeom prst="rect">
            <a:avLst/>
          </a:prstGeom>
          <a:noFill/>
        </p:spPr>
        <p:txBody>
          <a:bodyPr wrap="square" rtlCol="0">
            <a:spAutoFit/>
          </a:bodyPr>
          <a:lstStyle/>
          <a:p>
            <a:pPr algn="r"/>
            <a:r>
              <a:rPr kumimoji="1" lang="ja-JP" altLang="en-US" sz="900" dirty="0">
                <a:solidFill>
                  <a:srgbClr val="1845A0"/>
                </a:solidFill>
              </a:rPr>
              <a:t>第</a:t>
            </a:r>
            <a:r>
              <a:rPr kumimoji="1" lang="en-US" altLang="ja-JP" sz="900" dirty="0">
                <a:solidFill>
                  <a:srgbClr val="1845A0"/>
                </a:solidFill>
              </a:rPr>
              <a:t>23</a:t>
            </a:r>
            <a:r>
              <a:rPr kumimoji="1" lang="ja-JP" altLang="en-US" sz="900" dirty="0">
                <a:solidFill>
                  <a:srgbClr val="1845A0"/>
                </a:solidFill>
              </a:rPr>
              <a:t>回日本認知症ケア学会／</a:t>
            </a:r>
            <a:r>
              <a:rPr lang="ja-JP" altLang="en-US" sz="900" kern="100" dirty="0">
                <a:solidFill>
                  <a:srgbClr val="1845A0"/>
                </a:solidFill>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900" kern="100" dirty="0">
                <a:solidFill>
                  <a:srgbClr val="1845A0"/>
                </a:solidFill>
                <a:effectLst/>
                <a:latin typeface="Century" panose="02040604050505020304" pitchFamily="18" charset="0"/>
                <a:ea typeface="ＭＳ 明朝" panose="02020609040205080304" pitchFamily="17" charset="-128"/>
                <a:cs typeface="Times New Roman" panose="02020603050405020304" pitchFamily="18" charset="0"/>
              </a:rPr>
              <a:t>複製・頒布を禁じます</a:t>
            </a:r>
            <a:endParaRPr kumimoji="1" lang="ja-JP" altLang="en-US" sz="900" dirty="0">
              <a:solidFill>
                <a:srgbClr val="1845A0"/>
              </a:solidFill>
            </a:endParaRPr>
          </a:p>
        </p:txBody>
      </p:sp>
    </p:spTree>
    <p:extLst>
      <p:ext uri="{BB962C8B-B14F-4D97-AF65-F5344CB8AC3E}">
        <p14:creationId xmlns:p14="http://schemas.microsoft.com/office/powerpoint/2010/main" val="2944230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38C8BFE-18AE-4DA9-8764-4FCE3CAD8CC2}"/>
              </a:ext>
            </a:extLst>
          </p:cNvPr>
          <p:cNvSpPr>
            <a:spLocks noGrp="1"/>
          </p:cNvSpPr>
          <p:nvPr>
            <p:ph idx="1"/>
          </p:nvPr>
        </p:nvSpPr>
        <p:spPr/>
        <p:txBody>
          <a:bodyPr/>
          <a:lstStyle/>
          <a:p>
            <a:pPr marL="0" indent="0">
              <a:buNone/>
            </a:pPr>
            <a:r>
              <a:rPr kumimoji="1" lang="ja-JP" altLang="en-US" dirty="0">
                <a:solidFill>
                  <a:srgbClr val="FF0000"/>
                </a:solidFill>
              </a:rPr>
              <a:t>演題名</a:t>
            </a:r>
            <a:endParaRPr kumimoji="1" lang="en-US" altLang="ja-JP" dirty="0">
              <a:solidFill>
                <a:srgbClr val="FF0000"/>
              </a:solidFill>
            </a:endParaRPr>
          </a:p>
          <a:p>
            <a:pPr marL="0" indent="0">
              <a:buNone/>
            </a:pPr>
            <a:endParaRPr kumimoji="1" lang="en-US" altLang="ja-JP" dirty="0">
              <a:solidFill>
                <a:srgbClr val="FF0000"/>
              </a:solidFill>
            </a:endParaRPr>
          </a:p>
          <a:p>
            <a:pPr marL="0" indent="0">
              <a:buNone/>
            </a:pPr>
            <a:r>
              <a:rPr lang="ja-JP" altLang="en-US" dirty="0">
                <a:solidFill>
                  <a:srgbClr val="FF0000"/>
                </a:solidFill>
              </a:rPr>
              <a:t>発表者名・共同発表者名</a:t>
            </a:r>
            <a:endParaRPr lang="en-US" altLang="ja-JP" dirty="0">
              <a:solidFill>
                <a:srgbClr val="FF0000"/>
              </a:solidFill>
            </a:endParaRPr>
          </a:p>
          <a:p>
            <a:pPr marL="0" indent="0">
              <a:buNone/>
            </a:pPr>
            <a:r>
              <a:rPr kumimoji="1" lang="ja-JP" altLang="en-US" dirty="0">
                <a:solidFill>
                  <a:srgbClr val="FF0000"/>
                </a:solidFill>
              </a:rPr>
              <a:t>所属</a:t>
            </a:r>
          </a:p>
        </p:txBody>
      </p:sp>
      <p:sp>
        <p:nvSpPr>
          <p:cNvPr id="4" name="テキスト ボックス 3">
            <a:extLst>
              <a:ext uri="{FF2B5EF4-FFF2-40B4-BE49-F238E27FC236}">
                <a16:creationId xmlns:a16="http://schemas.microsoft.com/office/drawing/2014/main" id="{8570C087-1C70-4547-BF9A-B715BB7A6C1E}"/>
              </a:ext>
            </a:extLst>
          </p:cNvPr>
          <p:cNvSpPr txBox="1"/>
          <p:nvPr/>
        </p:nvSpPr>
        <p:spPr>
          <a:xfrm>
            <a:off x="1098757" y="2198437"/>
            <a:ext cx="3990601" cy="830997"/>
          </a:xfrm>
          <a:prstGeom prst="rect">
            <a:avLst/>
          </a:prstGeom>
          <a:noFill/>
        </p:spPr>
        <p:txBody>
          <a:bodyPr wrap="square" rtlCol="0">
            <a:spAutoFit/>
          </a:bodyPr>
          <a:lstStyle/>
          <a:p>
            <a:r>
              <a:rPr kumimoji="1" lang="ja-JP" altLang="en-US" sz="4800" dirty="0">
                <a:solidFill>
                  <a:srgbClr val="FF0000"/>
                </a:solidFill>
                <a:latin typeface="ＤＦＧ平成ゴシック体W7" panose="020B0700000000000000" pitchFamily="50" charset="-128"/>
                <a:ea typeface="ＤＦＧ平成ゴシック体W7" panose="020B0700000000000000" pitchFamily="50" charset="-128"/>
              </a:rPr>
              <a:t>●●ー●●●</a:t>
            </a:r>
          </a:p>
        </p:txBody>
      </p:sp>
    </p:spTree>
    <p:extLst>
      <p:ext uri="{BB962C8B-B14F-4D97-AF65-F5344CB8AC3E}">
        <p14:creationId xmlns:p14="http://schemas.microsoft.com/office/powerpoint/2010/main" val="3372975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82755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636385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914735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249056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307069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982373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624708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162504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63173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449935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110274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00634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731521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4D23C-6DD1-492B-B2E9-320525A333D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1AF7E65-0F63-4811-94A4-DC862DD2F6BE}"/>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828057223"/>
      </p:ext>
    </p:extLst>
  </p:cSld>
  <p:clrMapOvr>
    <a:masterClrMapping/>
  </p:clrMapOvr>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TotalTime>
  <Words>12</Words>
  <Application>Microsoft Office PowerPoint</Application>
  <PresentationFormat>画面に合わせる (4:3)</PresentationFormat>
  <Paragraphs>5</Paragraphs>
  <Slides>15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15</vt:i4>
      </vt:variant>
    </vt:vector>
  </HeadingPairs>
  <TitlesOfParts>
    <vt:vector size="24" baseType="lpstr">
      <vt:lpstr>ＤＦＧ平成ゴシック体W7</vt:lpstr>
      <vt:lpstr>ＤＦＰ平成ゴシック体W7</vt:lpstr>
      <vt:lpstr>ＤＦＰ平成ゴシック体W9</vt:lpstr>
      <vt:lpstr>游ゴシック</vt:lpstr>
      <vt:lpstr>游ゴシック Light</vt:lpstr>
      <vt:lpstr>Arial</vt:lpstr>
      <vt:lpstr>Century</vt:lpstr>
      <vt:lpstr>1_デザインの設定</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綿貫（ワールドプランニング）</dc:creator>
  <cp:lastModifiedBy>PC1907（綿貫）</cp:lastModifiedBy>
  <cp:revision>14</cp:revision>
  <dcterms:created xsi:type="dcterms:W3CDTF">2021-04-06T09:07:54Z</dcterms:created>
  <dcterms:modified xsi:type="dcterms:W3CDTF">2022-04-11T06:48:09Z</dcterms:modified>
</cp:coreProperties>
</file>